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6" r:id="rId3"/>
    <p:sldId id="274" r:id="rId4"/>
    <p:sldId id="270" r:id="rId5"/>
    <p:sldId id="271" r:id="rId6"/>
    <p:sldId id="278" r:id="rId7"/>
    <p:sldId id="295" r:id="rId8"/>
    <p:sldId id="277" r:id="rId9"/>
    <p:sldId id="279" r:id="rId10"/>
    <p:sldId id="296" r:id="rId11"/>
    <p:sldId id="276" r:id="rId12"/>
    <p:sldId id="281" r:id="rId13"/>
    <p:sldId id="280" r:id="rId14"/>
    <p:sldId id="291" r:id="rId15"/>
    <p:sldId id="272" r:id="rId16"/>
    <p:sldId id="273" r:id="rId17"/>
    <p:sldId id="292" r:id="rId18"/>
    <p:sldId id="288" r:id="rId19"/>
    <p:sldId id="287" r:id="rId20"/>
    <p:sldId id="286" r:id="rId21"/>
    <p:sldId id="285" r:id="rId22"/>
    <p:sldId id="284" r:id="rId23"/>
    <p:sldId id="283" r:id="rId24"/>
    <p:sldId id="290" r:id="rId25"/>
    <p:sldId id="293" r:id="rId26"/>
    <p:sldId id="294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FA203-2475-4762-B093-C845008D4179}" type="datetimeFigureOut">
              <a:rPr lang="ru-RU" smtClean="0"/>
              <a:t>16.11.2024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1D982-A377-4D72-BE2B-38E145F821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831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FA203-2475-4762-B093-C845008D4179}" type="datetimeFigureOut">
              <a:rPr lang="ru-RU" smtClean="0"/>
              <a:t>16.11.2024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1D982-A377-4D72-BE2B-38E145F821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665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FA203-2475-4762-B093-C845008D4179}" type="datetimeFigureOut">
              <a:rPr lang="ru-RU" smtClean="0"/>
              <a:t>16.11.2024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1D982-A377-4D72-BE2B-38E145F821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443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FA203-2475-4762-B093-C845008D4179}" type="datetimeFigureOut">
              <a:rPr lang="ru-RU" smtClean="0"/>
              <a:t>16.11.2024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1D982-A377-4D72-BE2B-38E145F821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047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FA203-2475-4762-B093-C845008D4179}" type="datetimeFigureOut">
              <a:rPr lang="ru-RU" smtClean="0"/>
              <a:t>16.11.2024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1D982-A377-4D72-BE2B-38E145F821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723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FA203-2475-4762-B093-C845008D4179}" type="datetimeFigureOut">
              <a:rPr lang="ru-RU" smtClean="0"/>
              <a:t>16.11.2024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1D982-A377-4D72-BE2B-38E145F821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310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FA203-2475-4762-B093-C845008D4179}" type="datetimeFigureOut">
              <a:rPr lang="ru-RU" smtClean="0"/>
              <a:t>16.11.2024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1D982-A377-4D72-BE2B-38E145F821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186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FA203-2475-4762-B093-C845008D4179}" type="datetimeFigureOut">
              <a:rPr lang="ru-RU" smtClean="0"/>
              <a:t>16.11.2024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1D982-A377-4D72-BE2B-38E145F821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98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FA203-2475-4762-B093-C845008D4179}" type="datetimeFigureOut">
              <a:rPr lang="ru-RU" smtClean="0"/>
              <a:t>16.11.2024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1D982-A377-4D72-BE2B-38E145F821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189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FA203-2475-4762-B093-C845008D4179}" type="datetimeFigureOut">
              <a:rPr lang="ru-RU" smtClean="0"/>
              <a:t>16.11.2024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1D982-A377-4D72-BE2B-38E145F821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988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FA203-2475-4762-B093-C845008D4179}" type="datetimeFigureOut">
              <a:rPr lang="ru-RU" smtClean="0"/>
              <a:t>16.11.2024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1D982-A377-4D72-BE2B-38E145F821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153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4FA203-2475-4762-B093-C845008D4179}" type="datetimeFigureOut">
              <a:rPr lang="ru-RU" smtClean="0"/>
              <a:t>16.11.2024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B1D982-A377-4D72-BE2B-38E145F821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9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uv.doosoln_nft@63edu.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tsadsolnyshko.lbihost.ru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clck.ru/36wAuM" TargetMode="Externa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19672" y="764704"/>
            <a:ext cx="6336705" cy="1485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Структурное подразделение государственного бюджетного общеобразовательного учреждения Самарской области средней общеобразовательной школы № 2 с углубленным изучением отдельных предметов «Образовательный центр» города Нефтегорска муниципального района </a:t>
            </a:r>
            <a:r>
              <a:rPr lang="ru-RU" sz="1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Нефтегорский</a:t>
            </a:r>
            <a:r>
              <a:rPr lang="ru-RU" sz="1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Самарской области - детский сад «Солнышко» г. Нефтегорска</a:t>
            </a:r>
            <a:br>
              <a:rPr lang="ru-RU" sz="1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________________________________________________________________________________________</a:t>
            </a:r>
            <a:br>
              <a:rPr lang="ru-RU" sz="1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446600, Самарская область, г. Нефтегорск, ул. Спортивная, 19.</a:t>
            </a:r>
            <a:br>
              <a:rPr lang="ru-RU" sz="1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тел/факс:(84670)2-11-48; </a:t>
            </a:r>
            <a:r>
              <a:rPr lang="en-US" sz="1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1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1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sz="1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000" dirty="0">
                <a:latin typeface="Times New Roman" pitchFamily="18" charset="0"/>
                <a:cs typeface="Times New Roman" pitchFamily="18" charset="0"/>
                <a:hlinkClick r:id="rId3"/>
              </a:rPr>
              <a:t>uv.doosoln_nft@63edu.ru</a:t>
            </a:r>
            <a:r>
              <a:rPr lang="en-US" sz="1000" u="sng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1000" u="sng" dirty="0">
                <a:latin typeface="Times New Roman"/>
                <a:ea typeface="Calibri"/>
                <a:cs typeface="Times New Roman"/>
              </a:rPr>
              <a:t>  </a:t>
            </a:r>
          </a:p>
          <a:p>
            <a:pPr algn="ctr"/>
            <a:r>
              <a:rPr lang="ru-RU" sz="10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</a:t>
            </a:r>
            <a:r>
              <a:rPr lang="ru-RU" sz="10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://detsadsolnyshko.lbihost.ru/</a:t>
            </a:r>
            <a:r>
              <a:rPr lang="ru-RU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050" dirty="0"/>
          </a:p>
        </p:txBody>
      </p:sp>
      <p:sp>
        <p:nvSpPr>
          <p:cNvPr id="4" name="TextBox 3"/>
          <p:cNvSpPr txBox="1"/>
          <p:nvPr/>
        </p:nvSpPr>
        <p:spPr>
          <a:xfrm>
            <a:off x="4067944" y="3433458"/>
            <a:ext cx="37444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Воспитатель: С. А. Пешкова</a:t>
            </a:r>
          </a:p>
          <a:p>
            <a:pPr algn="r"/>
            <a:r>
              <a:rPr lang="ru-RU" sz="1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д/с «Солнышко»</a:t>
            </a:r>
          </a:p>
          <a:p>
            <a:pPr algn="r"/>
            <a:r>
              <a:rPr lang="ru-RU" sz="1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 Нефтегорск</a:t>
            </a:r>
            <a:endParaRPr lang="ru-RU" sz="1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3968" y="206084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067944" y="5157192"/>
            <a:ext cx="11865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</a:t>
            </a:r>
            <a:endParaRPr lang="ru-RU" sz="1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9632" y="2430180"/>
            <a:ext cx="64807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«Развитие общей и тонкой моторики у детей младшего дошкольного возраста»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458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513"/>
            <a:ext cx="9144000" cy="6937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6" y="764704"/>
            <a:ext cx="7556343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Формы работы: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Беседа.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Дидактическая игра.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Ролевые игры.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Коммуникативные игры.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Физические упражнения.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Коллективное творчество.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Анкетирование.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Индивидуальная корректировка действий.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7568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476672"/>
            <a:ext cx="8136904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Задачи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algn="just">
              <a:buFont typeface="Wingdings" pitchFamily="2" charset="2"/>
              <a:buChar char="v"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Сформировать навыки самоконтроля и </a:t>
            </a:r>
            <a:r>
              <a:rPr lang="ru-RU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саморегуляции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движения рук под контролем зрения, осязания, тактильно-двигательных ощущений.</a:t>
            </a:r>
          </a:p>
          <a:p>
            <a:pPr marL="285750" lvl="0" indent="-285750" algn="just">
              <a:buFont typeface="Wingdings" pitchFamily="2" charset="2"/>
              <a:buChar char="v"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Создать условия для накопления ребенком практического двигательного опыта, развития навыка ручной умелости.</a:t>
            </a:r>
          </a:p>
          <a:p>
            <a:pPr marL="285750" lvl="0" indent="-285750" algn="just">
              <a:buFont typeface="Wingdings" pitchFamily="2" charset="2"/>
              <a:buChar char="v"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Способствовать умению целенаправленно управлять движениями пальцев, рук в бытовых ситуациях, приобретать навыки самообслуживания и действий с бытовыми предметами, орудиями (ложка, совок, лопатка и пр.).</a:t>
            </a:r>
          </a:p>
          <a:p>
            <a:pPr marL="285750" lvl="0" indent="-285750" algn="just">
              <a:buFont typeface="Wingdings" pitchFamily="2" charset="2"/>
              <a:buChar char="v"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Развивать речь, произвольное внимание, зрительное и слуховое восприятие детей через стимуляцию мелкой моторики рук.</a:t>
            </a:r>
          </a:p>
          <a:p>
            <a:pPr marL="285750" lvl="0" indent="-285750" algn="just">
              <a:buFont typeface="Wingdings" pitchFamily="2" charset="2"/>
              <a:buChar char="v"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Прививать усидчивость, нравственные качества по отношению к окружающим (доброжелательность, чувства товарищества) посредством игр, упражнений на развитие мелкой моторики рук.</a:t>
            </a:r>
          </a:p>
        </p:txBody>
      </p:sp>
    </p:spTree>
    <p:extLst>
      <p:ext uri="{BB962C8B-B14F-4D97-AF65-F5344CB8AC3E}">
        <p14:creationId xmlns:p14="http://schemas.microsoft.com/office/powerpoint/2010/main" val="30602669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620688"/>
            <a:ext cx="8280920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Дети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должны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dirty="0"/>
          </a:p>
          <a:p>
            <a:pPr marL="285750" lvl="0" indent="-285750">
              <a:buFont typeface="Wingdings" pitchFamily="2" charset="2"/>
              <a:buChar char="v"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Воспроизводить кистевые и пальчиковые движения вслед за воспитателем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itchFamily="2" charset="2"/>
              <a:buChar char="v"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Манипулировать мелкими предметами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itchFamily="2" charset="2"/>
              <a:buChar char="v"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Застегивать и расстегивать пуговицы, застежки, молнии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itchFamily="2" charset="2"/>
              <a:buChar char="v"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Справляться со шнуровкой и нанизыванием пуговиц, шариков на тесьму.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Владеть приемами работы с пластилином (прямые движения, сплющивание, ощипывание), бумагой.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Развивается речь: ребенок использует речь как средство общения, связно объясняет свои действия, запоминает и произносит стихи, </a:t>
            </a:r>
            <a:r>
              <a:rPr lang="ru-RU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потешки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и т.д.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Владеть приёмами работы с карандашом, кистью, пластилином, бумагой.</a:t>
            </a:r>
          </a:p>
        </p:txBody>
      </p:sp>
    </p:spTree>
    <p:extLst>
      <p:ext uri="{BB962C8B-B14F-4D97-AF65-F5344CB8AC3E}">
        <p14:creationId xmlns:p14="http://schemas.microsoft.com/office/powerpoint/2010/main" val="7044898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27585" y="764704"/>
            <a:ext cx="777686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Текущий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осуществляется на каждом занятии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Промежуточный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осуществляется по результатам первого полугодия через мониторинговое исследование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Итоговый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осуществляется по результатам года через мониторинговое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исследование</a:t>
            </a:r>
          </a:p>
          <a:p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130931"/>
            <a:ext cx="6605266" cy="159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4619" y="3140968"/>
            <a:ext cx="6605266" cy="159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60788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91681" y="620688"/>
            <a:ext cx="6402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«Пальчиковая гимнастика» </a:t>
            </a:r>
          </a:p>
        </p:txBody>
      </p:sp>
      <p:pic>
        <p:nvPicPr>
          <p:cNvPr id="3074" name="Picture 2" descr="E:\IMG2023110117132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68" t="25422" b="7532"/>
          <a:stretch/>
        </p:blipFill>
        <p:spPr bwMode="auto">
          <a:xfrm flipH="1">
            <a:off x="1187624" y="1394471"/>
            <a:ext cx="230494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Сергей\Downloads\IMG202310041632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14" b="14986"/>
          <a:stretch/>
        </p:blipFill>
        <p:spPr bwMode="auto">
          <a:xfrm>
            <a:off x="4989052" y="1721364"/>
            <a:ext cx="2535276" cy="2427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94297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15816" y="692696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«Массаж» </a:t>
            </a:r>
          </a:p>
        </p:txBody>
      </p:sp>
      <p:pic>
        <p:nvPicPr>
          <p:cNvPr id="6146" name="Picture 2" descr="E:\IMG202310121633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12776"/>
            <a:ext cx="2933520" cy="2208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Сергей\Downloads\IMG20231012163400(1)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06"/>
          <a:stretch/>
        </p:blipFill>
        <p:spPr bwMode="auto">
          <a:xfrm>
            <a:off x="4499992" y="2060848"/>
            <a:ext cx="3490302" cy="2136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64473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4" y="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30380" y="620688"/>
            <a:ext cx="3969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Нейрогимнастика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 </a:t>
            </a:r>
          </a:p>
        </p:txBody>
      </p:sp>
      <p:pic>
        <p:nvPicPr>
          <p:cNvPr id="1026" name="Picture 2" descr="E:\IMG20231101171513(1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76"/>
          <a:stretch/>
        </p:blipFill>
        <p:spPr bwMode="auto">
          <a:xfrm>
            <a:off x="1115616" y="1143908"/>
            <a:ext cx="2592288" cy="2390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IMG2023110117150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4" t="20270" b="5952"/>
          <a:stretch/>
        </p:blipFill>
        <p:spPr bwMode="auto">
          <a:xfrm>
            <a:off x="5220072" y="1700808"/>
            <a:ext cx="2278962" cy="2435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75256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E:\IMG2023101817000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93" t="18557"/>
          <a:stretch/>
        </p:blipFill>
        <p:spPr bwMode="auto">
          <a:xfrm>
            <a:off x="1115616" y="1291260"/>
            <a:ext cx="2592288" cy="2198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43808" y="548680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Нейрогимнастика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 </a:t>
            </a:r>
          </a:p>
        </p:txBody>
      </p:sp>
      <p:pic>
        <p:nvPicPr>
          <p:cNvPr id="4099" name="Picture 3" descr="E:\IMG2023101216361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31" r="10702" b="15304"/>
          <a:stretch/>
        </p:blipFill>
        <p:spPr bwMode="auto">
          <a:xfrm>
            <a:off x="4603221" y="2076384"/>
            <a:ext cx="3117952" cy="1931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69190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83768" y="620688"/>
            <a:ext cx="41829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«Работа с бумагой» </a:t>
            </a:r>
          </a:p>
        </p:txBody>
      </p:sp>
      <p:pic>
        <p:nvPicPr>
          <p:cNvPr id="3074" name="Picture 2" descr="C:\Users\Сергей\Downloads\IMG_20231115_19402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6" t="24325"/>
          <a:stretch/>
        </p:blipFill>
        <p:spPr bwMode="auto">
          <a:xfrm>
            <a:off x="885254" y="1143908"/>
            <a:ext cx="3095874" cy="1633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Сергей\Downloads\IMG2023111517181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37" t="16580" r="4103"/>
          <a:stretch/>
        </p:blipFill>
        <p:spPr bwMode="auto">
          <a:xfrm>
            <a:off x="4788024" y="1756465"/>
            <a:ext cx="2776508" cy="2104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Сергей\Downloads\IMG_20231115_19402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6" t="24325"/>
          <a:stretch/>
        </p:blipFill>
        <p:spPr bwMode="auto">
          <a:xfrm>
            <a:off x="935831" y="1143908"/>
            <a:ext cx="3095874" cy="1633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7458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26" y="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03648" y="548680"/>
            <a:ext cx="6953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«Работа со шнурками, нитками» </a:t>
            </a:r>
          </a:p>
        </p:txBody>
      </p:sp>
      <p:pic>
        <p:nvPicPr>
          <p:cNvPr id="4098" name="Picture 2" descr="C:\Users\Сергей\Downloads\IMG2023111517132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3" t="31613" b="7557"/>
          <a:stretch/>
        </p:blipFill>
        <p:spPr bwMode="auto">
          <a:xfrm>
            <a:off x="2194596" y="1268760"/>
            <a:ext cx="2937302" cy="1411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Сергей\Downloads\IMG_20231115_19410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7"/>
          <a:stretch/>
        </p:blipFill>
        <p:spPr bwMode="auto">
          <a:xfrm>
            <a:off x="971600" y="2924944"/>
            <a:ext cx="2444824" cy="1696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Сергей\Downloads\IMG2023111517122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4"/>
          <a:stretch/>
        </p:blipFill>
        <p:spPr bwMode="auto">
          <a:xfrm>
            <a:off x="5292080" y="2204864"/>
            <a:ext cx="2516526" cy="1839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7458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900481"/>
            <a:ext cx="756084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установление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сотрудничества педагога и семьи в вопросах развития и укрепления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общей и тонкой моторики у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детей раннего дошкольного возраста в играх, упражнениях и разных видах продуктивной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418613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15816" y="548680"/>
            <a:ext cx="3467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«Рисование» </a:t>
            </a:r>
          </a:p>
        </p:txBody>
      </p:sp>
      <p:pic>
        <p:nvPicPr>
          <p:cNvPr id="2050" name="Picture 2" descr="E:\IMG20231101172047(2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5" b="7511"/>
          <a:stretch/>
        </p:blipFill>
        <p:spPr bwMode="auto">
          <a:xfrm>
            <a:off x="1187624" y="1196752"/>
            <a:ext cx="2304256" cy="2530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IMG202310181701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2" r="7215"/>
          <a:stretch/>
        </p:blipFill>
        <p:spPr bwMode="auto">
          <a:xfrm>
            <a:off x="4649511" y="1916832"/>
            <a:ext cx="2937719" cy="2213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7458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27584" y="260648"/>
            <a:ext cx="79928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Лепка, изготовление поделок из различных материалов» </a:t>
            </a:r>
          </a:p>
        </p:txBody>
      </p:sp>
      <p:pic>
        <p:nvPicPr>
          <p:cNvPr id="5122" name="Picture 2" descr="E:\IMG2023101216415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9" t="13842" r="7089" b="13444"/>
          <a:stretch/>
        </p:blipFill>
        <p:spPr bwMode="auto">
          <a:xfrm>
            <a:off x="1043608" y="1412776"/>
            <a:ext cx="2232248" cy="2696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E:\IMG2023101216415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26"/>
          <a:stretch/>
        </p:blipFill>
        <p:spPr bwMode="auto">
          <a:xfrm>
            <a:off x="4824028" y="2156952"/>
            <a:ext cx="3132348" cy="2086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7458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27784" y="332656"/>
            <a:ext cx="38884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«Моделирование»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E:\IMG2023110117250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37"/>
          <a:stretch/>
        </p:blipFill>
        <p:spPr bwMode="auto">
          <a:xfrm>
            <a:off x="827584" y="1484784"/>
            <a:ext cx="2903005" cy="1717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Сергей\Downloads\IMG2023111517244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46" r="15918" b="13525"/>
          <a:stretch/>
        </p:blipFill>
        <p:spPr bwMode="auto">
          <a:xfrm>
            <a:off x="6545349" y="1017970"/>
            <a:ext cx="1843658" cy="2050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Сергей\Downloads\IMG2023111517230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71"/>
          <a:stretch/>
        </p:blipFill>
        <p:spPr bwMode="auto">
          <a:xfrm>
            <a:off x="3923928" y="1818632"/>
            <a:ext cx="2313588" cy="2348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7458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63687" y="548680"/>
            <a:ext cx="54726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омашняя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игротека «Волшебные пальчики». </a:t>
            </a:r>
          </a:p>
        </p:txBody>
      </p:sp>
      <p:pic>
        <p:nvPicPr>
          <p:cNvPr id="9218" name="Picture 2" descr="E:\IMG-e120691fd2c45006570f2a57bc97b027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00808"/>
            <a:ext cx="2093003" cy="2790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E:\IMG-e1f4f66c2adb325046e39d93c2c02093-V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51" b="18125"/>
          <a:stretch/>
        </p:blipFill>
        <p:spPr bwMode="auto">
          <a:xfrm>
            <a:off x="5940152" y="1871634"/>
            <a:ext cx="2304256" cy="2449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E:\IMG-de23523428d0af1df7a9da9b32ddbf11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801" y="1510798"/>
            <a:ext cx="2530380" cy="2530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91879" y="4581128"/>
            <a:ext cx="25922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u="sng" dirty="0">
                <a:hlinkClick r:id="rId6"/>
              </a:rPr>
              <a:t>https://clck.ru/36wAuM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57458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E:\IMG-dab0f01542218c8d3c77d2f60481e4f4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78154"/>
            <a:ext cx="1962218" cy="2616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E:\IMG-d1d9b882d7cef0bb12ad655b045bc163-V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9" t="13181" r="8965" b="17275"/>
          <a:stretch/>
        </p:blipFill>
        <p:spPr bwMode="auto">
          <a:xfrm>
            <a:off x="3059832" y="1556792"/>
            <a:ext cx="2160240" cy="2408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E:\IMG-776cd1feed60ac943cf4c2b6bdf4ef63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086299"/>
            <a:ext cx="2110540" cy="211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94297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s://cf3.ppt-online.org/files3/slide/s/Sro4HhjwlVLTqWv069ymQ17pEgZzNaF8Yi3s2x/slide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90783">
            <a:off x="954546" y="897463"/>
            <a:ext cx="3011364" cy="2255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Сергей\Downloads\IMG2023101817000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4" t="26215" r="21518" b="16902"/>
          <a:stretch/>
        </p:blipFill>
        <p:spPr bwMode="auto">
          <a:xfrm rot="1013860">
            <a:off x="4433799" y="1719885"/>
            <a:ext cx="3405984" cy="2032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64103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71" y="-7620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07704" y="1340768"/>
            <a:ext cx="48245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3768" y="2204864"/>
            <a:ext cx="37537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3943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121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43608" y="1268760"/>
            <a:ext cx="7344817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Результат:</a:t>
            </a:r>
          </a:p>
          <a:p>
            <a:pPr algn="ctr"/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повышаются 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педагогические знания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родителей;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получают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практическую помощь в организации занятий с детьми дома.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569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Сергей\Desktop\d0dbf60a362a8fda3420d1acc339bc8c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1" b="11106"/>
          <a:stretch/>
        </p:blipFill>
        <p:spPr bwMode="auto">
          <a:xfrm>
            <a:off x="2068082" y="764704"/>
            <a:ext cx="4699653" cy="3200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734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6" y="1124744"/>
            <a:ext cx="734481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Семейный клуб «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Развивашка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Ориентирован на развитие общей и тонкой моторики рук детей младшего дошкольного возраста. 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Учитывает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потребности, интересы и мотивы детей, членов их семей и педагогов. 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Позволяет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 только развить познавательные процессы, но и реализовать индивидуальный творческий потенциал личности, наладить коммуникации со взрослыми и со сверстниками на основе совместной деятельности. </a:t>
            </a:r>
          </a:p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066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99592" y="1700808"/>
            <a:ext cx="70567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ctr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Авторская программа Безруких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М.М.  «Тренируем пальчики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Парциальных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программ Д.Н. </a:t>
            </a:r>
            <a:r>
              <a:rPr lang="ru-RU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Колдиной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«Рисование и лепка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ясельных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группах детского сада»</a:t>
            </a:r>
          </a:p>
        </p:txBody>
      </p:sp>
    </p:spTree>
    <p:extLst>
      <p:ext uri="{BB962C8B-B14F-4D97-AF65-F5344CB8AC3E}">
        <p14:creationId xmlns:p14="http://schemas.microsoft.com/office/powerpoint/2010/main" val="80267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513"/>
            <a:ext cx="9144000" cy="6937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51508" y="764704"/>
            <a:ext cx="6620892" cy="3031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Занятия направлены: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endParaRPr lang="ru-RU" b="1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Развитие познавательных процессов.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Коммуникативных навыков.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Эмоционально-волевой сферы.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Общей и тонкой моторики.</a:t>
            </a:r>
            <a:endParaRPr lang="ru-RU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32525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99592" y="620688"/>
            <a:ext cx="7704856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идактические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развивающие 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игры</a:t>
            </a:r>
          </a:p>
          <a:p>
            <a:endParaRPr lang="ru-RU" dirty="0"/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Мозаика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Пазлы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гры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прищепками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Игры с пуговицами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Игры со шнуровками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Игры с бусами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Игры со вкладышами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Игры с крышками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Мягкий конструктор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альчиковые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бассейны с различными наполнителями 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355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91680" y="188640"/>
            <a:ext cx="56605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Консультации для родителей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Сергей\Downloads\IMG_20231115_1939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412776"/>
            <a:ext cx="2016224" cy="2378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Сергей\Downloads\IMG_20231115_12021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2"/>
          <a:stretch/>
        </p:blipFill>
        <p:spPr bwMode="auto">
          <a:xfrm>
            <a:off x="1243914" y="1268760"/>
            <a:ext cx="2551716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Сергей\Downloads\IMG_20231115_12024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014541"/>
            <a:ext cx="1347459" cy="1984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Сергей\Downloads\IMG_20231115_12025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593244"/>
            <a:ext cx="1224136" cy="1671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904038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409</Words>
  <Application>Microsoft Office PowerPoint</Application>
  <PresentationFormat>Экран (4:3)</PresentationFormat>
  <Paragraphs>95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Пользователь</cp:lastModifiedBy>
  <cp:revision>28</cp:revision>
  <dcterms:created xsi:type="dcterms:W3CDTF">2023-11-14T11:17:09Z</dcterms:created>
  <dcterms:modified xsi:type="dcterms:W3CDTF">2024-11-16T18:24:40Z</dcterms:modified>
</cp:coreProperties>
</file>